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sldIdLst>
    <p:sldId id="256" r:id="rId2"/>
    <p:sldId id="257" r:id="rId3"/>
    <p:sldId id="263" r:id="rId4"/>
    <p:sldId id="258" r:id="rId5"/>
    <p:sldId id="262" r:id="rId6"/>
    <p:sldId id="259" r:id="rId7"/>
    <p:sldId id="261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28D11-6F9F-4B5A-98B2-DA0B5CE042E0}" v="11" dt="2024-08-15T00:42:45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9" d="100"/>
          <a:sy n="89" d="100"/>
        </p:scale>
        <p:origin x="72" y="5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en Hayes" userId="41c47584e8af693c" providerId="LiveId" clId="{3E228D11-6F9F-4B5A-98B2-DA0B5CE042E0}"/>
    <pc:docChg chg="undo custSel addSld modSld">
      <pc:chgData name="Karen Hayes" userId="41c47584e8af693c" providerId="LiveId" clId="{3E228D11-6F9F-4B5A-98B2-DA0B5CE042E0}" dt="2024-08-15T00:43:13.515" v="124" actId="14100"/>
      <pc:docMkLst>
        <pc:docMk/>
      </pc:docMkLst>
      <pc:sldChg chg="addSp delSp modSp mod setBg">
        <pc:chgData name="Karen Hayes" userId="41c47584e8af693c" providerId="LiveId" clId="{3E228D11-6F9F-4B5A-98B2-DA0B5CE042E0}" dt="2024-08-15T00:37:52.396" v="90" actId="14100"/>
        <pc:sldMkLst>
          <pc:docMk/>
          <pc:sldMk cId="848046954" sldId="257"/>
        </pc:sldMkLst>
        <pc:spChg chg="mod">
          <ac:chgData name="Karen Hayes" userId="41c47584e8af693c" providerId="LiveId" clId="{3E228D11-6F9F-4B5A-98B2-DA0B5CE042E0}" dt="2024-08-15T00:37:43.890" v="88" actId="122"/>
          <ac:spMkLst>
            <pc:docMk/>
            <pc:sldMk cId="848046954" sldId="257"/>
            <ac:spMk id="2" creationId="{D2750281-C8C8-FD58-D7C9-89C068494361}"/>
          </ac:spMkLst>
        </pc:spChg>
        <pc:spChg chg="del">
          <ac:chgData name="Karen Hayes" userId="41c47584e8af693c" providerId="LiveId" clId="{3E228D11-6F9F-4B5A-98B2-DA0B5CE042E0}" dt="2024-08-15T00:37:19.882" v="83" actId="931"/>
          <ac:spMkLst>
            <pc:docMk/>
            <pc:sldMk cId="848046954" sldId="257"/>
            <ac:spMk id="3" creationId="{4EFA5A2C-5602-E4FB-E345-AA41C3412C9A}"/>
          </ac:spMkLst>
        </pc:spChg>
        <pc:spChg chg="add">
          <ac:chgData name="Karen Hayes" userId="41c47584e8af693c" providerId="LiveId" clId="{3E228D11-6F9F-4B5A-98B2-DA0B5CE042E0}" dt="2024-08-15T00:37:36.261" v="86" actId="26606"/>
          <ac:spMkLst>
            <pc:docMk/>
            <pc:sldMk cId="848046954" sldId="257"/>
            <ac:spMk id="9" creationId="{C5D8D878-1EDF-F9F0-5FD7-474B1EC8860C}"/>
          </ac:spMkLst>
        </pc:spChg>
        <pc:picChg chg="add mod">
          <ac:chgData name="Karen Hayes" userId="41c47584e8af693c" providerId="LiveId" clId="{3E228D11-6F9F-4B5A-98B2-DA0B5CE042E0}" dt="2024-08-15T00:37:52.396" v="90" actId="14100"/>
          <ac:picMkLst>
            <pc:docMk/>
            <pc:sldMk cId="848046954" sldId="257"/>
            <ac:picMk id="5" creationId="{A26DCF5D-8FB9-B416-74DF-2CBDD1E6C28A}"/>
          </ac:picMkLst>
        </pc:picChg>
      </pc:sldChg>
      <pc:sldChg chg="addSp delSp modSp mod setBg setClrOvrMap">
        <pc:chgData name="Karen Hayes" userId="41c47584e8af693c" providerId="LiveId" clId="{3E228D11-6F9F-4B5A-98B2-DA0B5CE042E0}" dt="2024-08-15T00:21:30.463" v="40" actId="1076"/>
        <pc:sldMkLst>
          <pc:docMk/>
          <pc:sldMk cId="2933197670" sldId="258"/>
        </pc:sldMkLst>
        <pc:spChg chg="mod">
          <ac:chgData name="Karen Hayes" userId="41c47584e8af693c" providerId="LiveId" clId="{3E228D11-6F9F-4B5A-98B2-DA0B5CE042E0}" dt="2024-08-15T00:21:13.724" v="37" actId="26606"/>
          <ac:spMkLst>
            <pc:docMk/>
            <pc:sldMk cId="2933197670" sldId="258"/>
            <ac:spMk id="2" creationId="{004AB0B9-F68A-06E7-50EF-3F7A16430676}"/>
          </ac:spMkLst>
        </pc:spChg>
        <pc:spChg chg="add del">
          <ac:chgData name="Karen Hayes" userId="41c47584e8af693c" providerId="LiveId" clId="{3E228D11-6F9F-4B5A-98B2-DA0B5CE042E0}" dt="2024-08-15T00:19:11.659" v="20" actId="931"/>
          <ac:spMkLst>
            <pc:docMk/>
            <pc:sldMk cId="2933197670" sldId="258"/>
            <ac:spMk id="3" creationId="{B738D00A-DC01-0776-647D-D42BB929D9CC}"/>
          </ac:spMkLst>
        </pc:spChg>
        <pc:spChg chg="add del mod">
          <ac:chgData name="Karen Hayes" userId="41c47584e8af693c" providerId="LiveId" clId="{3E228D11-6F9F-4B5A-98B2-DA0B5CE042E0}" dt="2024-08-15T00:12:37.040" v="11" actId="478"/>
          <ac:spMkLst>
            <pc:docMk/>
            <pc:sldMk cId="2933197670" sldId="258"/>
            <ac:spMk id="9" creationId="{E32D22B7-C67F-6A9D-7526-9C5426CD78AF}"/>
          </ac:spMkLst>
        </pc:spChg>
        <pc:spChg chg="add del">
          <ac:chgData name="Karen Hayes" userId="41c47584e8af693c" providerId="LiveId" clId="{3E228D11-6F9F-4B5A-98B2-DA0B5CE042E0}" dt="2024-08-15T00:21:13.724" v="37" actId="26606"/>
          <ac:spMkLst>
            <pc:docMk/>
            <pc:sldMk cId="2933197670" sldId="258"/>
            <ac:spMk id="24" creationId="{4F71A406-3CB7-4E4D-B434-24E6AA4F3997}"/>
          </ac:spMkLst>
        </pc:spChg>
        <pc:grpChg chg="add del">
          <ac:chgData name="Karen Hayes" userId="41c47584e8af693c" providerId="LiveId" clId="{3E228D11-6F9F-4B5A-98B2-DA0B5CE042E0}" dt="2024-08-15T00:21:13.724" v="37" actId="26606"/>
          <ac:grpSpMkLst>
            <pc:docMk/>
            <pc:sldMk cId="2933197670" sldId="258"/>
            <ac:grpSpMk id="12" creationId="{5EA39187-0197-4C1D-BE4A-06B353C7B215}"/>
          </ac:grpSpMkLst>
        </pc:grpChg>
        <pc:picChg chg="add del mod">
          <ac:chgData name="Karen Hayes" userId="41c47584e8af693c" providerId="LiveId" clId="{3E228D11-6F9F-4B5A-98B2-DA0B5CE042E0}" dt="2024-08-15T00:12:39.754" v="19" actId="931"/>
          <ac:picMkLst>
            <pc:docMk/>
            <pc:sldMk cId="2933197670" sldId="258"/>
            <ac:picMk id="5" creationId="{6E522E36-0DAF-F728-A428-2FF783E95D86}"/>
          </ac:picMkLst>
        </pc:picChg>
        <pc:picChg chg="add mod">
          <ac:chgData name="Karen Hayes" userId="41c47584e8af693c" providerId="LiveId" clId="{3E228D11-6F9F-4B5A-98B2-DA0B5CE042E0}" dt="2024-08-15T00:21:25.420" v="39" actId="1076"/>
          <ac:picMkLst>
            <pc:docMk/>
            <pc:sldMk cId="2933197670" sldId="258"/>
            <ac:picMk id="5" creationId="{AD43672A-D0B3-091C-9077-ADA414A0086F}"/>
          </ac:picMkLst>
        </pc:picChg>
        <pc:picChg chg="add mod">
          <ac:chgData name="Karen Hayes" userId="41c47584e8af693c" providerId="LiveId" clId="{3E228D11-6F9F-4B5A-98B2-DA0B5CE042E0}" dt="2024-08-15T00:21:30.463" v="40" actId="1076"/>
          <ac:picMkLst>
            <pc:docMk/>
            <pc:sldMk cId="2933197670" sldId="258"/>
            <ac:picMk id="7" creationId="{3C5B4A96-FB5D-58B5-BA4D-FB39924C73B6}"/>
          </ac:picMkLst>
        </pc:picChg>
        <pc:picChg chg="add mod">
          <ac:chgData name="Karen Hayes" userId="41c47584e8af693c" providerId="LiveId" clId="{3E228D11-6F9F-4B5A-98B2-DA0B5CE042E0}" dt="2024-08-15T00:12:38.161" v="15" actId="931"/>
          <ac:picMkLst>
            <pc:docMk/>
            <pc:sldMk cId="2933197670" sldId="258"/>
            <ac:picMk id="7" creationId="{C62970C4-8519-F524-600C-29F18D10AD59}"/>
          </ac:picMkLst>
        </pc:picChg>
      </pc:sldChg>
      <pc:sldChg chg="addSp delSp modSp mod setBg">
        <pc:chgData name="Karen Hayes" userId="41c47584e8af693c" providerId="LiveId" clId="{3E228D11-6F9F-4B5A-98B2-DA0B5CE042E0}" dt="2024-08-15T00:23:00.842" v="46" actId="14100"/>
        <pc:sldMkLst>
          <pc:docMk/>
          <pc:sldMk cId="2317330857" sldId="259"/>
        </pc:sldMkLst>
        <pc:spChg chg="mod">
          <ac:chgData name="Karen Hayes" userId="41c47584e8af693c" providerId="LiveId" clId="{3E228D11-6F9F-4B5A-98B2-DA0B5CE042E0}" dt="2024-08-15T00:22:50.081" v="44" actId="26606"/>
          <ac:spMkLst>
            <pc:docMk/>
            <pc:sldMk cId="2317330857" sldId="259"/>
            <ac:spMk id="2" creationId="{0C08927E-D75B-DE32-5C38-3CFD1323EB7B}"/>
          </ac:spMkLst>
        </pc:spChg>
        <pc:spChg chg="del">
          <ac:chgData name="Karen Hayes" userId="41c47584e8af693c" providerId="LiveId" clId="{3E228D11-6F9F-4B5A-98B2-DA0B5CE042E0}" dt="2024-08-15T00:22:34" v="41" actId="931"/>
          <ac:spMkLst>
            <pc:docMk/>
            <pc:sldMk cId="2317330857" sldId="259"/>
            <ac:spMk id="3" creationId="{820BCC2B-487A-D0C2-CA3B-D74D55977958}"/>
          </ac:spMkLst>
        </pc:spChg>
        <pc:spChg chg="add">
          <ac:chgData name="Karen Hayes" userId="41c47584e8af693c" providerId="LiveId" clId="{3E228D11-6F9F-4B5A-98B2-DA0B5CE042E0}" dt="2024-08-15T00:22:50.081" v="44" actId="26606"/>
          <ac:spMkLst>
            <pc:docMk/>
            <pc:sldMk cId="2317330857" sldId="259"/>
            <ac:spMk id="9" creationId="{376EAAE6-9096-C648-1E18-3B0C55C4776F}"/>
          </ac:spMkLst>
        </pc:spChg>
        <pc:spChg chg="add">
          <ac:chgData name="Karen Hayes" userId="41c47584e8af693c" providerId="LiveId" clId="{3E228D11-6F9F-4B5A-98B2-DA0B5CE042E0}" dt="2024-08-15T00:22:50.081" v="44" actId="26606"/>
          <ac:spMkLst>
            <pc:docMk/>
            <pc:sldMk cId="2317330857" sldId="259"/>
            <ac:spMk id="12" creationId="{9F4444CE-BC8D-4D61-B303-4C05614E62AB}"/>
          </ac:spMkLst>
        </pc:spChg>
        <pc:spChg chg="add">
          <ac:chgData name="Karen Hayes" userId="41c47584e8af693c" providerId="LiveId" clId="{3E228D11-6F9F-4B5A-98B2-DA0B5CE042E0}" dt="2024-08-15T00:22:50.081" v="44" actId="26606"/>
          <ac:spMkLst>
            <pc:docMk/>
            <pc:sldMk cId="2317330857" sldId="259"/>
            <ac:spMk id="14" creationId="{62423CA5-E2E1-4789-B759-9906C1C94063}"/>
          </ac:spMkLst>
        </pc:spChg>
        <pc:spChg chg="add">
          <ac:chgData name="Karen Hayes" userId="41c47584e8af693c" providerId="LiveId" clId="{3E228D11-6F9F-4B5A-98B2-DA0B5CE042E0}" dt="2024-08-15T00:22:50.081" v="44" actId="26606"/>
          <ac:spMkLst>
            <pc:docMk/>
            <pc:sldMk cId="2317330857" sldId="259"/>
            <ac:spMk id="16" creationId="{73772B81-181F-48B7-8826-4D9686D15DF5}"/>
          </ac:spMkLst>
        </pc:spChg>
        <pc:spChg chg="add">
          <ac:chgData name="Karen Hayes" userId="41c47584e8af693c" providerId="LiveId" clId="{3E228D11-6F9F-4B5A-98B2-DA0B5CE042E0}" dt="2024-08-15T00:22:50.081" v="44" actId="26606"/>
          <ac:spMkLst>
            <pc:docMk/>
            <pc:sldMk cId="2317330857" sldId="259"/>
            <ac:spMk id="18" creationId="{B2205F6E-03C6-4E92-877C-E2482F6599AA}"/>
          </ac:spMkLst>
        </pc:spChg>
        <pc:picChg chg="add mod">
          <ac:chgData name="Karen Hayes" userId="41c47584e8af693c" providerId="LiveId" clId="{3E228D11-6F9F-4B5A-98B2-DA0B5CE042E0}" dt="2024-08-15T00:23:00.842" v="46" actId="14100"/>
          <ac:picMkLst>
            <pc:docMk/>
            <pc:sldMk cId="2317330857" sldId="259"/>
            <ac:picMk id="5" creationId="{698F524A-111C-653A-DD15-6C1EEC22AD13}"/>
          </ac:picMkLst>
        </pc:picChg>
      </pc:sldChg>
      <pc:sldChg chg="addSp delSp modSp new mod setBg">
        <pc:chgData name="Karen Hayes" userId="41c47584e8af693c" providerId="LiveId" clId="{3E228D11-6F9F-4B5A-98B2-DA0B5CE042E0}" dt="2024-08-15T00:30:36.204" v="68" actId="14100"/>
        <pc:sldMkLst>
          <pc:docMk/>
          <pc:sldMk cId="1834044749" sldId="261"/>
        </pc:sldMkLst>
        <pc:spChg chg="mod">
          <ac:chgData name="Karen Hayes" userId="41c47584e8af693c" providerId="LiveId" clId="{3E228D11-6F9F-4B5A-98B2-DA0B5CE042E0}" dt="2024-08-15T00:30:25.023" v="66" actId="26606"/>
          <ac:spMkLst>
            <pc:docMk/>
            <pc:sldMk cId="1834044749" sldId="261"/>
            <ac:spMk id="2" creationId="{9D9AD9DF-CAA7-46D4-157D-BA9BEF98D9B5}"/>
          </ac:spMkLst>
        </pc:spChg>
        <pc:spChg chg="del">
          <ac:chgData name="Karen Hayes" userId="41c47584e8af693c" providerId="LiveId" clId="{3E228D11-6F9F-4B5A-98B2-DA0B5CE042E0}" dt="2024-08-15T00:29:48.322" v="63" actId="931"/>
          <ac:spMkLst>
            <pc:docMk/>
            <pc:sldMk cId="1834044749" sldId="261"/>
            <ac:spMk id="3" creationId="{BFC85B58-DC86-2295-01EF-6EEC9096731A}"/>
          </ac:spMkLst>
        </pc:spChg>
        <pc:spChg chg="add">
          <ac:chgData name="Karen Hayes" userId="41c47584e8af693c" providerId="LiveId" clId="{3E228D11-6F9F-4B5A-98B2-DA0B5CE042E0}" dt="2024-08-15T00:30:25.023" v="66" actId="26606"/>
          <ac:spMkLst>
            <pc:docMk/>
            <pc:sldMk cId="1834044749" sldId="261"/>
            <ac:spMk id="9" creationId="{11F4AD53-9FA5-C45D-6B46-9FBB6CE59DDE}"/>
          </ac:spMkLst>
        </pc:spChg>
        <pc:spChg chg="add">
          <ac:chgData name="Karen Hayes" userId="41c47584e8af693c" providerId="LiveId" clId="{3E228D11-6F9F-4B5A-98B2-DA0B5CE042E0}" dt="2024-08-15T00:30:25.023" v="66" actId="26606"/>
          <ac:spMkLst>
            <pc:docMk/>
            <pc:sldMk cId="1834044749" sldId="261"/>
            <ac:spMk id="12" creationId="{9F4444CE-BC8D-4D61-B303-4C05614E62AB}"/>
          </ac:spMkLst>
        </pc:spChg>
        <pc:spChg chg="add">
          <ac:chgData name="Karen Hayes" userId="41c47584e8af693c" providerId="LiveId" clId="{3E228D11-6F9F-4B5A-98B2-DA0B5CE042E0}" dt="2024-08-15T00:30:25.023" v="66" actId="26606"/>
          <ac:spMkLst>
            <pc:docMk/>
            <pc:sldMk cId="1834044749" sldId="261"/>
            <ac:spMk id="14" creationId="{62423CA5-E2E1-4789-B759-9906C1C94063}"/>
          </ac:spMkLst>
        </pc:spChg>
        <pc:spChg chg="add">
          <ac:chgData name="Karen Hayes" userId="41c47584e8af693c" providerId="LiveId" clId="{3E228D11-6F9F-4B5A-98B2-DA0B5CE042E0}" dt="2024-08-15T00:30:25.023" v="66" actId="26606"/>
          <ac:spMkLst>
            <pc:docMk/>
            <pc:sldMk cId="1834044749" sldId="261"/>
            <ac:spMk id="16" creationId="{73772B81-181F-48B7-8826-4D9686D15DF5}"/>
          </ac:spMkLst>
        </pc:spChg>
        <pc:spChg chg="add">
          <ac:chgData name="Karen Hayes" userId="41c47584e8af693c" providerId="LiveId" clId="{3E228D11-6F9F-4B5A-98B2-DA0B5CE042E0}" dt="2024-08-15T00:30:25.023" v="66" actId="26606"/>
          <ac:spMkLst>
            <pc:docMk/>
            <pc:sldMk cId="1834044749" sldId="261"/>
            <ac:spMk id="18" creationId="{B2205F6E-03C6-4E92-877C-E2482F6599AA}"/>
          </ac:spMkLst>
        </pc:spChg>
        <pc:picChg chg="add mod">
          <ac:chgData name="Karen Hayes" userId="41c47584e8af693c" providerId="LiveId" clId="{3E228D11-6F9F-4B5A-98B2-DA0B5CE042E0}" dt="2024-08-15T00:30:36.204" v="68" actId="14100"/>
          <ac:picMkLst>
            <pc:docMk/>
            <pc:sldMk cId="1834044749" sldId="261"/>
            <ac:picMk id="5" creationId="{53225708-D487-D7BA-8921-D85E8077D047}"/>
          </ac:picMkLst>
        </pc:picChg>
      </pc:sldChg>
      <pc:sldChg chg="modSp new mod">
        <pc:chgData name="Karen Hayes" userId="41c47584e8af693c" providerId="LiveId" clId="{3E228D11-6F9F-4B5A-98B2-DA0B5CE042E0}" dt="2024-08-15T00:32:21.794" v="82" actId="122"/>
        <pc:sldMkLst>
          <pc:docMk/>
          <pc:sldMk cId="1846701125" sldId="262"/>
        </pc:sldMkLst>
        <pc:spChg chg="mod">
          <ac:chgData name="Karen Hayes" userId="41c47584e8af693c" providerId="LiveId" clId="{3E228D11-6F9F-4B5A-98B2-DA0B5CE042E0}" dt="2024-08-15T00:32:21.794" v="82" actId="122"/>
          <ac:spMkLst>
            <pc:docMk/>
            <pc:sldMk cId="1846701125" sldId="262"/>
            <ac:spMk id="2" creationId="{61616DC7-CAD1-0D40-7A30-8F94695B790F}"/>
          </ac:spMkLst>
        </pc:spChg>
      </pc:sldChg>
      <pc:sldChg chg="addSp delSp modSp new mod setBg">
        <pc:chgData name="Karen Hayes" userId="41c47584e8af693c" providerId="LiveId" clId="{3E228D11-6F9F-4B5A-98B2-DA0B5CE042E0}" dt="2024-08-15T00:40:30.340" v="112" actId="122"/>
        <pc:sldMkLst>
          <pc:docMk/>
          <pc:sldMk cId="3593494904" sldId="263"/>
        </pc:sldMkLst>
        <pc:spChg chg="mod">
          <ac:chgData name="Karen Hayes" userId="41c47584e8af693c" providerId="LiveId" clId="{3E228D11-6F9F-4B5A-98B2-DA0B5CE042E0}" dt="2024-08-15T00:40:30.340" v="112" actId="122"/>
          <ac:spMkLst>
            <pc:docMk/>
            <pc:sldMk cId="3593494904" sldId="263"/>
            <ac:spMk id="2" creationId="{E1681970-B8A5-9208-33AC-083443DC7669}"/>
          </ac:spMkLst>
        </pc:spChg>
        <pc:spChg chg="del">
          <ac:chgData name="Karen Hayes" userId="41c47584e8af693c" providerId="LiveId" clId="{3E228D11-6F9F-4B5A-98B2-DA0B5CE042E0}" dt="2024-08-15T00:38:56.135" v="103" actId="931"/>
          <ac:spMkLst>
            <pc:docMk/>
            <pc:sldMk cId="3593494904" sldId="263"/>
            <ac:spMk id="3" creationId="{47189DD8-3081-56EA-9C88-DBDCC0069D33}"/>
          </ac:spMkLst>
        </pc:spChg>
        <pc:spChg chg="add">
          <ac:chgData name="Karen Hayes" userId="41c47584e8af693c" providerId="LiveId" clId="{3E228D11-6F9F-4B5A-98B2-DA0B5CE042E0}" dt="2024-08-15T00:39:04.012" v="106" actId="26606"/>
          <ac:spMkLst>
            <pc:docMk/>
            <pc:sldMk cId="3593494904" sldId="263"/>
            <ac:spMk id="9" creationId="{AE805A0D-50B3-C9F8-5E21-9EFBF0927C25}"/>
          </ac:spMkLst>
        </pc:spChg>
        <pc:picChg chg="add mod">
          <ac:chgData name="Karen Hayes" userId="41c47584e8af693c" providerId="LiveId" clId="{3E228D11-6F9F-4B5A-98B2-DA0B5CE042E0}" dt="2024-08-15T00:39:23.230" v="110" actId="1076"/>
          <ac:picMkLst>
            <pc:docMk/>
            <pc:sldMk cId="3593494904" sldId="263"/>
            <ac:picMk id="5" creationId="{8E3D0E0C-6503-1ED9-0ECB-F529A7FD1AAD}"/>
          </ac:picMkLst>
        </pc:picChg>
      </pc:sldChg>
      <pc:sldChg chg="addSp delSp modSp new mod setBg">
        <pc:chgData name="Karen Hayes" userId="41c47584e8af693c" providerId="LiveId" clId="{3E228D11-6F9F-4B5A-98B2-DA0B5CE042E0}" dt="2024-08-15T00:43:13.515" v="124" actId="14100"/>
        <pc:sldMkLst>
          <pc:docMk/>
          <pc:sldMk cId="3905527139" sldId="264"/>
        </pc:sldMkLst>
        <pc:spChg chg="mod">
          <ac:chgData name="Karen Hayes" userId="41c47584e8af693c" providerId="LiveId" clId="{3E228D11-6F9F-4B5A-98B2-DA0B5CE042E0}" dt="2024-08-15T00:43:06.296" v="122" actId="20577"/>
          <ac:spMkLst>
            <pc:docMk/>
            <pc:sldMk cId="3905527139" sldId="264"/>
            <ac:spMk id="2" creationId="{50114CAE-F1CA-548E-564E-9F97970B7A57}"/>
          </ac:spMkLst>
        </pc:spChg>
        <pc:spChg chg="del">
          <ac:chgData name="Karen Hayes" userId="41c47584e8af693c" providerId="LiveId" clId="{3E228D11-6F9F-4B5A-98B2-DA0B5CE042E0}" dt="2024-08-15T00:42:45.683" v="115" actId="931"/>
          <ac:spMkLst>
            <pc:docMk/>
            <pc:sldMk cId="3905527139" sldId="264"/>
            <ac:spMk id="3" creationId="{EB59F6EF-7895-9D27-04F7-A5440905113E}"/>
          </ac:spMkLst>
        </pc:spChg>
        <pc:spChg chg="add">
          <ac:chgData name="Karen Hayes" userId="41c47584e8af693c" providerId="LiveId" clId="{3E228D11-6F9F-4B5A-98B2-DA0B5CE042E0}" dt="2024-08-15T00:43:03.823" v="120" actId="26606"/>
          <ac:spMkLst>
            <pc:docMk/>
            <pc:sldMk cId="3905527139" sldId="264"/>
            <ac:spMk id="9" creationId="{71D5FF01-36A9-2BD3-5961-35C73023DA46}"/>
          </ac:spMkLst>
        </pc:spChg>
        <pc:spChg chg="add">
          <ac:chgData name="Karen Hayes" userId="41c47584e8af693c" providerId="LiveId" clId="{3E228D11-6F9F-4B5A-98B2-DA0B5CE042E0}" dt="2024-08-15T00:43:03.823" v="120" actId="26606"/>
          <ac:spMkLst>
            <pc:docMk/>
            <pc:sldMk cId="3905527139" sldId="264"/>
            <ac:spMk id="12" creationId="{9F4444CE-BC8D-4D61-B303-4C05614E62AB}"/>
          </ac:spMkLst>
        </pc:spChg>
        <pc:spChg chg="add">
          <ac:chgData name="Karen Hayes" userId="41c47584e8af693c" providerId="LiveId" clId="{3E228D11-6F9F-4B5A-98B2-DA0B5CE042E0}" dt="2024-08-15T00:43:03.823" v="120" actId="26606"/>
          <ac:spMkLst>
            <pc:docMk/>
            <pc:sldMk cId="3905527139" sldId="264"/>
            <ac:spMk id="14" creationId="{62423CA5-E2E1-4789-B759-9906C1C94063}"/>
          </ac:spMkLst>
        </pc:spChg>
        <pc:spChg chg="add">
          <ac:chgData name="Karen Hayes" userId="41c47584e8af693c" providerId="LiveId" clId="{3E228D11-6F9F-4B5A-98B2-DA0B5CE042E0}" dt="2024-08-15T00:43:03.823" v="120" actId="26606"/>
          <ac:spMkLst>
            <pc:docMk/>
            <pc:sldMk cId="3905527139" sldId="264"/>
            <ac:spMk id="16" creationId="{73772B81-181F-48B7-8826-4D9686D15DF5}"/>
          </ac:spMkLst>
        </pc:spChg>
        <pc:spChg chg="add">
          <ac:chgData name="Karen Hayes" userId="41c47584e8af693c" providerId="LiveId" clId="{3E228D11-6F9F-4B5A-98B2-DA0B5CE042E0}" dt="2024-08-15T00:43:03.823" v="120" actId="26606"/>
          <ac:spMkLst>
            <pc:docMk/>
            <pc:sldMk cId="3905527139" sldId="264"/>
            <ac:spMk id="18" creationId="{B2205F6E-03C6-4E92-877C-E2482F6599AA}"/>
          </ac:spMkLst>
        </pc:spChg>
        <pc:picChg chg="add mod">
          <ac:chgData name="Karen Hayes" userId="41c47584e8af693c" providerId="LiveId" clId="{3E228D11-6F9F-4B5A-98B2-DA0B5CE042E0}" dt="2024-08-15T00:43:13.515" v="124" actId="14100"/>
          <ac:picMkLst>
            <pc:docMk/>
            <pc:sldMk cId="3905527139" sldId="264"/>
            <ac:picMk id="5" creationId="{ABA11576-F420-E0D9-FDED-894B6134D76C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22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954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46988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069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74532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813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782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72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0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00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55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7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03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873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35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251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31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  <p:sldLayoutId id="2147483773" r:id="rId13"/>
    <p:sldLayoutId id="2147483774" r:id="rId14"/>
    <p:sldLayoutId id="2147483775" r:id="rId15"/>
    <p:sldLayoutId id="21474837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muhammadehsan000/olympic-historical-dataset-1896-2020?select=Olympic_Athlete_Bio.csv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Number One Gold Medal">
            <a:extLst>
              <a:ext uri="{FF2B5EF4-FFF2-40B4-BE49-F238E27FC236}">
                <a16:creationId xmlns:a16="http://schemas.microsoft.com/office/drawing/2014/main" id="{7B0AF19A-9D44-C7D1-8F12-A8975B31AA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2" y="0"/>
            <a:ext cx="12192002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0321E4-45F1-635B-D632-FA404BF819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18" y="-677311"/>
            <a:ext cx="4953000" cy="2627548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400" dirty="0">
                <a:solidFill>
                  <a:schemeClr val="tx1"/>
                </a:solidFill>
              </a:rPr>
              <a:t>Historical Summer Olympic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2D766-7B0F-F5BC-43E7-7E62CA62A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791" y="2083626"/>
            <a:ext cx="2802620" cy="121157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By: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Julian Kim, Brandon Hayes, Fei Meng, and Rosa Munoz</a:t>
            </a:r>
          </a:p>
        </p:txBody>
      </p:sp>
    </p:spTree>
    <p:extLst>
      <p:ext uri="{BB962C8B-B14F-4D97-AF65-F5344CB8AC3E}">
        <p14:creationId xmlns:p14="http://schemas.microsoft.com/office/powerpoint/2010/main" val="378402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50281-C8C8-FD58-D7C9-89C068494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pPr algn="ctr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has the addition of new countries affected the Olympics?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5D8D878-1EDF-F9F0-5FD7-474B1EC8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5" name="Content Placeholder 4" descr="A graph showing the number of countries/regions medalling in the olympics&#10;&#10;Description automatically generated">
            <a:extLst>
              <a:ext uri="{FF2B5EF4-FFF2-40B4-BE49-F238E27FC236}">
                <a16:creationId xmlns:a16="http://schemas.microsoft.com/office/drawing/2014/main" id="{A26DCF5D-8FB9-B416-74DF-2CBDD1E6C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5" r="2414" b="1"/>
          <a:stretch/>
        </p:blipFill>
        <p:spPr>
          <a:xfrm>
            <a:off x="451262" y="2159331"/>
            <a:ext cx="5649502" cy="404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046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81970-B8A5-9208-33AC-083443DC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pPr algn="ctr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has the addition of new countries affected the Olympics? (part 2)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Content Placeholder 4" descr="A graph with a line going up&#10;&#10;Description automatically generated">
            <a:extLst>
              <a:ext uri="{FF2B5EF4-FFF2-40B4-BE49-F238E27FC236}">
                <a16:creationId xmlns:a16="http://schemas.microsoft.com/office/drawing/2014/main" id="{8E3D0E0C-6503-1ED9-0ECB-F529A7FD1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19" y="2262518"/>
            <a:ext cx="6086947" cy="3423907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E805A0D-50B3-C9F8-5E21-9EFBF0927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3593494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AB0B9-F68A-06E7-50EF-3F7A16430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has the addition of new events affected the Olympics?</a:t>
            </a:r>
            <a:endParaRPr lang="en-US" dirty="0"/>
          </a:p>
        </p:txBody>
      </p:sp>
      <p:pic>
        <p:nvPicPr>
          <p:cNvPr id="5" name="Content Placeholder 4" descr="A pie chart with numbers and text&#10;&#10;Description automatically generated">
            <a:extLst>
              <a:ext uri="{FF2B5EF4-FFF2-40B4-BE49-F238E27FC236}">
                <a16:creationId xmlns:a16="http://schemas.microsoft.com/office/drawing/2014/main" id="{AD43672A-D0B3-091C-9077-ADA414A00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30400"/>
            <a:ext cx="4089473" cy="4457700"/>
          </a:xfrm>
        </p:spPr>
      </p:pic>
      <p:pic>
        <p:nvPicPr>
          <p:cNvPr id="7" name="Picture 6" descr="A pie chart with different colored circles&#10;&#10;Description automatically generated">
            <a:extLst>
              <a:ext uri="{FF2B5EF4-FFF2-40B4-BE49-F238E27FC236}">
                <a16:creationId xmlns:a16="http://schemas.microsoft.com/office/drawing/2014/main" id="{3C5B4A96-FB5D-58B5-BA4D-FB39924C73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528" y="1930400"/>
            <a:ext cx="4089474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197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6DC7-CAD1-0D40-7A30-8F94695B7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has the addition of new events affected the Olympics? (part 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20BDA-AD66-FFC7-4822-9B78FF194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701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08927E-D75B-DE32-5C38-3CFD1323E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Have there been more female athletes added over time?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6EAAE6-9096-C648-1E18-3B0C55C47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Content Placeholder 4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698F524A-111C-653A-DD15-6C1EEC22A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6292" y="1685925"/>
            <a:ext cx="6225268" cy="3486150"/>
          </a:xfrm>
          <a:prstGeom prst="rect">
            <a:avLst/>
          </a:prstGeom>
        </p:spPr>
      </p:pic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330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9AD9DF-CAA7-46D4-157D-BA9BEF98D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Have there been more female athletes added over time? (Part 2)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1F4AD53-9FA5-C45D-6B46-9FBB6CE59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Content Placeholder 4" descr="A graph showing the number of athletes in the summer olympics&#10;&#10;Description automatically generated">
            <a:extLst>
              <a:ext uri="{FF2B5EF4-FFF2-40B4-BE49-F238E27FC236}">
                <a16:creationId xmlns:a16="http://schemas.microsoft.com/office/drawing/2014/main" id="{53225708-D487-D7BA-8921-D85E8077D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256" y="1621243"/>
            <a:ext cx="6486958" cy="3665131"/>
          </a:xfrm>
          <a:prstGeom prst="rect">
            <a:avLst/>
          </a:prstGeom>
        </p:spPr>
      </p:pic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4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14CAE-F1CA-548E-564E-9F97970B7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Have there been more female athletes added over time? (Part 3)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1D5FF01-36A9-2BD3-5961-35C73023D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Content Placeholder 4" descr="A graph of a number of athletes&#10;&#10;Description automatically generated">
            <a:extLst>
              <a:ext uri="{FF2B5EF4-FFF2-40B4-BE49-F238E27FC236}">
                <a16:creationId xmlns:a16="http://schemas.microsoft.com/office/drawing/2014/main" id="{ABA11576-F420-E0D9-FDED-894B6134D7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552" y="1677111"/>
            <a:ext cx="6394087" cy="3580689"/>
          </a:xfrm>
          <a:prstGeom prst="rect">
            <a:avLst/>
          </a:prstGeom>
        </p:spPr>
      </p:pic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527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AC509-ADB9-C6E0-70C6-F820B7955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047" y="609600"/>
            <a:ext cx="6487955" cy="13208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References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4" name="Picture 13" descr="Glasses on top of a book">
            <a:extLst>
              <a:ext uri="{FF2B5EF4-FFF2-40B4-BE49-F238E27FC236}">
                <a16:creationId xmlns:a16="http://schemas.microsoft.com/office/drawing/2014/main" id="{E0A3C90D-33A8-BB48-89D8-116A3EF2827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24163" r="49495" b="-1"/>
          <a:stretch/>
        </p:blipFill>
        <p:spPr>
          <a:xfrm>
            <a:off x="20" y="10"/>
            <a:ext cx="2734036" cy="6876278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842596" y="6858000"/>
                </a:lnTo>
                <a:lnTo>
                  <a:pt x="0" y="1191846"/>
                </a:lnTo>
                <a:close/>
              </a:path>
            </a:pathLst>
          </a:custGeom>
        </p:spPr>
      </p:pic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518E5A25-92C5-4F27-8E26-0AAAB0CDC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1191846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E6E88-3E2A-A34D-0E56-29626E46A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47" y="1763487"/>
            <a:ext cx="6487955" cy="4277876"/>
          </a:xfr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https://www.kaggle.com/datasets/muhammadehsan000/olympic-historical-dataset-1896-2020?select=Olympic_Athlete_Bio.csv</a:t>
            </a:r>
            <a:endParaRPr lang="en-US" dirty="0"/>
          </a:p>
          <a:p>
            <a:pPr lvl="1"/>
            <a:r>
              <a:rPr lang="en-US" dirty="0"/>
              <a:t>Olympic_Athlete_Bio.csv</a:t>
            </a:r>
          </a:p>
          <a:p>
            <a:pPr lvl="1"/>
            <a:r>
              <a:rPr lang="en-US" dirty="0"/>
              <a:t>Olympic_Athlete_Event_Results.csv</a:t>
            </a:r>
          </a:p>
          <a:p>
            <a:pPr lvl="1"/>
            <a:r>
              <a:rPr lang="en-US" dirty="0"/>
              <a:t>Olympic_Games_Medal_Tally.csv</a:t>
            </a:r>
          </a:p>
          <a:p>
            <a:pPr lvl="1"/>
            <a:r>
              <a:rPr lang="en-US" dirty="0"/>
              <a:t>Olympic_Results.csv</a:t>
            </a:r>
          </a:p>
          <a:p>
            <a:pPr lvl="1"/>
            <a:r>
              <a:rPr lang="en-US" dirty="0"/>
              <a:t>Olympics_Country.csv</a:t>
            </a:r>
          </a:p>
          <a:p>
            <a:pPr lvl="1"/>
            <a:r>
              <a:rPr lang="en-US" dirty="0"/>
              <a:t>Olympics_Games.csv</a:t>
            </a:r>
          </a:p>
        </p:txBody>
      </p:sp>
    </p:spTree>
    <p:extLst>
      <p:ext uri="{BB962C8B-B14F-4D97-AF65-F5344CB8AC3E}">
        <p14:creationId xmlns:p14="http://schemas.microsoft.com/office/powerpoint/2010/main" val="32313607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1">
      <a:dk1>
        <a:srgbClr val="000000"/>
      </a:dk1>
      <a:lt1>
        <a:sysClr val="window" lastClr="FFFFFF"/>
      </a:lt1>
      <a:dk2>
        <a:srgbClr val="2C3C43"/>
      </a:dk2>
      <a:lt2>
        <a:srgbClr val="EBEBEB"/>
      </a:lt2>
      <a:accent1>
        <a:srgbClr val="E6B91E"/>
      </a:accent1>
      <a:accent2>
        <a:srgbClr val="D8D8D8"/>
      </a:accent2>
      <a:accent3>
        <a:srgbClr val="C7783D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00"/>
      </a:hlink>
      <a:folHlink>
        <a:srgbClr val="00000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68</TotalTime>
  <Words>172</Words>
  <Application>Microsoft Office PowerPoint</Application>
  <PresentationFormat>Widescreen</PresentationFormat>
  <Paragraphs>18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Historical Summer Olympic Analysis</vt:lpstr>
      <vt:lpstr>How has the addition of new countries affected the Olympics?</vt:lpstr>
      <vt:lpstr>How has the addition of new countries affected the Olympics? (part 2)</vt:lpstr>
      <vt:lpstr>How has the addition of new events affected the Olympics?</vt:lpstr>
      <vt:lpstr>How has the addition of new events affected the Olympics? (part 2)</vt:lpstr>
      <vt:lpstr>Have there been more female athletes added over time?</vt:lpstr>
      <vt:lpstr>Have there been more female athletes added over time? (Part 2)</vt:lpstr>
      <vt:lpstr>Have there been more female athletes added over time? (Part 3)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Karen Hayes</dc:creator>
  <cp:lastModifiedBy>Karen Hayes</cp:lastModifiedBy>
  <cp:revision>1</cp:revision>
  <dcterms:created xsi:type="dcterms:W3CDTF">2024-08-08T23:33:29Z</dcterms:created>
  <dcterms:modified xsi:type="dcterms:W3CDTF">2024-08-15T00:43:19Z</dcterms:modified>
</cp:coreProperties>
</file>

<file path=docProps/thumbnail.jpeg>
</file>